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400213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5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589241"/>
            <a:ext cx="10800160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1891070"/>
            <a:ext cx="10800160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5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7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191691"/>
            <a:ext cx="3105046" cy="305121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191691"/>
            <a:ext cx="9135135" cy="305121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44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897613"/>
            <a:ext cx="12420184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2409468"/>
            <a:ext cx="12420184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07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958453"/>
            <a:ext cx="612009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958453"/>
            <a:ext cx="612009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91691"/>
            <a:ext cx="12420184" cy="6959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882610"/>
            <a:ext cx="609196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1315164"/>
            <a:ext cx="6091965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882610"/>
            <a:ext cx="6121966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1315164"/>
            <a:ext cx="6121966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0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8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240030"/>
            <a:ext cx="4644443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518398"/>
            <a:ext cx="7290108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080135"/>
            <a:ext cx="4644443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34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240030"/>
            <a:ext cx="4644443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518398"/>
            <a:ext cx="7290108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080135"/>
            <a:ext cx="4644443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7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191691"/>
            <a:ext cx="12420184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958453"/>
            <a:ext cx="12420184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3337084"/>
            <a:ext cx="324004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E07F-A5E5-4EE1-B206-858A3B422553}" type="datetimeFigureOut">
              <a:rPr kumimoji="1" lang="ja-JP" altLang="en-US" smtClean="0"/>
              <a:t>2017/4/23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3337084"/>
            <a:ext cx="486007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3337084"/>
            <a:ext cx="324004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9816-B936-468B-AA89-FDE21A01D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6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kumimoji="1"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" y="0"/>
            <a:ext cx="4800600" cy="36004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86" y="0"/>
            <a:ext cx="3604713" cy="36004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41" y="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出口治子</dc:creator>
  <cp:lastModifiedBy>出口治子</cp:lastModifiedBy>
  <cp:revision>1</cp:revision>
  <dcterms:created xsi:type="dcterms:W3CDTF">2017-04-23T06:35:40Z</dcterms:created>
  <dcterms:modified xsi:type="dcterms:W3CDTF">2017-04-23T06:41:17Z</dcterms:modified>
</cp:coreProperties>
</file>